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32656"/>
            <a:ext cx="7083014" cy="2428501"/>
          </a:xfrm>
        </p:spPr>
        <p:txBody>
          <a:bodyPr>
            <a:normAutofit/>
          </a:bodyPr>
          <a:lstStyle/>
          <a:p>
            <a:r>
              <a:rPr lang="ru-RU" dirty="0"/>
              <a:t>Всероссийская акция «Единый день сдачи ЕГЭ родителями»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                         МБОУ </a:t>
            </a:r>
            <a:r>
              <a:rPr lang="ru-RU" dirty="0"/>
              <a:t>СОШ Мариинского СП</a:t>
            </a:r>
          </a:p>
          <a:p>
            <a:pPr algn="ctr"/>
            <a:r>
              <a:rPr lang="ru-RU" dirty="0" smtClean="0"/>
              <a:t>                    2020-2021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1980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Дата, время проведения: &lt;</a:t>
            </a:r>
            <a:r>
              <a:rPr lang="ru-RU" i="1" dirty="0" smtClean="0"/>
              <a:t>15.02.2020&gt;</a:t>
            </a:r>
            <a:endParaRPr lang="ru-RU" dirty="0"/>
          </a:p>
          <a:p>
            <a:r>
              <a:rPr lang="ru-RU" i="1" dirty="0"/>
              <a:t>Место проведения: &lt;МБОУ СОШ Мариинского СП</a:t>
            </a:r>
            <a:r>
              <a:rPr lang="ru-RU" i="1" dirty="0" smtClean="0"/>
              <a:t>&gt;</a:t>
            </a:r>
            <a:r>
              <a:rPr lang="ru-RU" i="1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/>
          <a:lstStyle/>
          <a:p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Модератор</a:t>
            </a:r>
            <a:r>
              <a:rPr lang="ru-RU" sz="1600" b="1" dirty="0"/>
              <a:t>:</a:t>
            </a:r>
            <a:r>
              <a:rPr lang="ru-RU" sz="1600" dirty="0"/>
              <a:t> </a:t>
            </a:r>
            <a:br>
              <a:rPr lang="ru-RU" sz="1600" dirty="0"/>
            </a:br>
            <a:r>
              <a:rPr lang="ru-RU" sz="1600" i="1" dirty="0"/>
              <a:t>&lt;Тулинова Мария </a:t>
            </a:r>
            <a:r>
              <a:rPr lang="ru-RU" sz="1600" i="1" dirty="0" smtClean="0"/>
              <a:t>Викторовна</a:t>
            </a:r>
            <a:r>
              <a:rPr lang="ru-RU" sz="1600" i="1" dirty="0"/>
              <a:t>&gt;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b="1" dirty="0"/>
              <a:t>Участники: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&lt;Родители выпускников 11 класса&gt;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endParaRPr lang="ru-RU" sz="1470" dirty="0"/>
          </a:p>
        </p:txBody>
      </p:sp>
    </p:spTree>
    <p:extLst>
      <p:ext uri="{BB962C8B-B14F-4D97-AF65-F5344CB8AC3E}">
        <p14:creationId xmlns:p14="http://schemas.microsoft.com/office/powerpoint/2010/main" val="2997450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i="1" dirty="0" smtClean="0"/>
              <a:t>Время и место проведения мероприятия</a:t>
            </a:r>
            <a:endParaRPr lang="ru-RU" sz="2800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432242" y="2676303"/>
          <a:ext cx="6279515" cy="2734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9823"/>
                <a:gridCol w="2878296"/>
                <a:gridCol w="2341396"/>
              </a:tblGrid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Время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Этап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Место проведения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12:00-12:20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Сбор участников  и сопровождающих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аудитория для сбора №26, гардеробная.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12:30-12:45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Сдача личных вещей участниками экзамена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этаж, ППЭ, комната сдачи личных вещей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12:45-13:00 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Допуск через рамку металлоискателя в аудитории печати материалов и написания работ 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этаж, аудитории №0001, запасная №0002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13:00-13:50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Написание работ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этаж, аудитории №0001,запасная №0002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 С 13:30 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Проверка работ, оглашение результатов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&lt;1 этаж, аудитория №0001</a:t>
                      </a:r>
                      <a:r>
                        <a:rPr lang="en-US" sz="1200" dirty="0">
                          <a:effectLst/>
                        </a:rPr>
                        <a:t>&gt;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891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848341"/>
            <a:ext cx="7125113" cy="924475"/>
          </a:xfrm>
        </p:spPr>
        <p:txBody>
          <a:bodyPr/>
          <a:lstStyle/>
          <a:p>
            <a:r>
              <a:rPr lang="ru-RU" sz="1600" dirty="0"/>
              <a:t>На базе  МБОУ СОШ Мариинского СП </a:t>
            </a:r>
            <a:r>
              <a:rPr lang="ru-RU" sz="1600" dirty="0" smtClean="0"/>
              <a:t>состоялась   </a:t>
            </a:r>
            <a:r>
              <a:rPr lang="ru-RU" sz="1600" dirty="0"/>
              <a:t>акция "Единый день сдачи ЕГЭ родителями", без привлечения средств массовой информации. Участниками акции стали 8 родителей выпускников 11 класса</a:t>
            </a:r>
            <a:r>
              <a:rPr lang="ru-RU" sz="1600" dirty="0" smtClean="0"/>
              <a:t>.</a:t>
            </a:r>
            <a:r>
              <a:rPr lang="ru-RU" sz="1600" dirty="0"/>
              <a:t> Проходит проверка в фойе  участников акции, на предмет обнаружения средств связи, аудио-и видеоаппаратуры, справочных материалов, письменных заметок и иных средств хранения и передачи информации.</a:t>
            </a:r>
            <a:br>
              <a:rPr lang="ru-RU" sz="1600" dirty="0"/>
            </a:br>
            <a:endParaRPr lang="ru-RU" sz="152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2688569" cy="3584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3140968"/>
            <a:ext cx="2951163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9346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920349"/>
            <a:ext cx="7125113" cy="924475"/>
          </a:xfrm>
        </p:spPr>
        <p:txBody>
          <a:bodyPr/>
          <a:lstStyle/>
          <a:p>
            <a:r>
              <a:rPr lang="ru-RU" sz="1600" dirty="0"/>
              <a:t>Организатором зачитывается инструкция для участников ЕГЭ перед началом экзамена</a:t>
            </a:r>
            <a:r>
              <a:rPr lang="ru-RU" sz="1600" dirty="0" smtClean="0"/>
              <a:t>.</a:t>
            </a:r>
            <a:r>
              <a:rPr lang="ru-RU" sz="1600" dirty="0"/>
              <a:t> Участники ЕГЭ  внимательно слушают организатора в аудитории.</a:t>
            </a:r>
            <a:br>
              <a:rPr lang="ru-RU" sz="1600" dirty="0"/>
            </a:br>
            <a:r>
              <a:rPr lang="ru-RU" sz="1600" dirty="0"/>
              <a:t>Выдаются  напечатанные в ППЭ индивидуальные комплекты. До начала работы с бланками ЕГЭ проверяется комплектация выданных экзаменационных материалов.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endParaRPr lang="ru-RU" sz="1500" dirty="0"/>
          </a:p>
        </p:txBody>
      </p:sp>
      <p:pic>
        <p:nvPicPr>
          <p:cNvPr id="3082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4680519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51101"/>
            <a:ext cx="3951287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987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2033196"/>
          </a:xfrm>
        </p:spPr>
        <p:txBody>
          <a:bodyPr/>
          <a:lstStyle/>
          <a:p>
            <a:r>
              <a:rPr lang="ru-RU" sz="1600" dirty="0"/>
              <a:t>Приступаем к заполнению бланка регистрации. Проверка правильности заполнения регистрационных полей на всех бланках ЕГЭ у каждого участника ЕГЭ и соответствие данных участника ЕГЭ в документе, удостоверяющем личность, и в бланке регистрации</a:t>
            </a:r>
            <a:r>
              <a:rPr lang="ru-RU" sz="1600" dirty="0" smtClean="0"/>
              <a:t>.</a:t>
            </a:r>
            <a:r>
              <a:rPr lang="ru-RU" sz="1600" dirty="0"/>
              <a:t> Напоминаем  основные правила по заполнению бланков ответов. Выполнение экзаменационной работы. При выполнении заданий участники внимательно читают инструкции к заданиям, указанные в КИМ. Записывают ответы в соответствии с этими инструкциями.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endParaRPr lang="ru-RU" sz="1520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24945"/>
            <a:ext cx="2664296" cy="3451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24944"/>
            <a:ext cx="2998787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4866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/>
              <a:t>Ознакомление с результатами ЕГЭ. Слова благодарности родителям, участвующим в акции «Единый день сдачи ЕГЭ родителями».</a:t>
            </a:r>
            <a:br>
              <a:rPr lang="ru-RU" sz="1600" dirty="0"/>
            </a:br>
            <a:endParaRPr lang="ru-RU" sz="1540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373" y="2110749"/>
            <a:ext cx="4121253" cy="3444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5982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2864565"/>
            <a:ext cx="7125113" cy="924475"/>
          </a:xfrm>
        </p:spPr>
        <p:txBody>
          <a:bodyPr/>
          <a:lstStyle/>
          <a:p>
            <a:pPr algn="ctr"/>
            <a:r>
              <a:rPr lang="ru-RU" dirty="0" smtClean="0"/>
              <a:t>Спасибо за просмотр!!!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288082"/>
      </p:ext>
    </p:extLst>
  </p:cSld>
  <p:clrMapOvr>
    <a:masterClrMapping/>
  </p:clrMapOvr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31</TotalTime>
  <Words>288</Words>
  <Application>Microsoft Office PowerPoint</Application>
  <PresentationFormat>Экран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Spring</vt:lpstr>
      <vt:lpstr>Всероссийская акция «Единый день сдачи ЕГЭ родителями»</vt:lpstr>
      <vt:lpstr>     Модератор:  &lt;Тулинова Мария Викторовна&gt;   Участники: &lt;Родители выпускников 11 класса&gt;   </vt:lpstr>
      <vt:lpstr>Время и место проведения мероприятия</vt:lpstr>
      <vt:lpstr>На базе  МБОУ СОШ Мариинского СП состоялась   акция "Единый день сдачи ЕГЭ родителями", без привлечения средств массовой информации. Участниками акции стали 8 родителей выпускников 11 класса. Проходит проверка в фойе  участников акции, на предмет обнаружения средств связи, аудио-и видеоаппаратуры, справочных материалов, письменных заметок и иных средств хранения и передачи информации. </vt:lpstr>
      <vt:lpstr>Организатором зачитывается инструкция для участников ЕГЭ перед началом экзамена. Участники ЕГЭ  внимательно слушают организатора в аудитории. Выдаются  напечатанные в ППЭ индивидуальные комплекты. До начала работы с бланками ЕГЭ проверяется комплектация выданных экзаменационных материалов.    </vt:lpstr>
      <vt:lpstr>Приступаем к заполнению бланка регистрации. Проверка правильности заполнения регистрационных полей на всех бланках ЕГЭ у каждого участника ЕГЭ и соответствие данных участника ЕГЭ в документе, удостоверяющем личность, и в бланке регистрации. Напоминаем  основные правила по заполнению бланков ответов. Выполнение экзаменационной работы. При выполнении заданий участники внимательно читают инструкции к заданиям, указанные в КИМ. Записывают ответы в соответствии с этими инструкциями.   </vt:lpstr>
      <vt:lpstr>Ознакомление с результатами ЕГЭ. Слова благодарности родителям, участвующим в акции «Единый день сдачи ЕГЭ родителями». </vt:lpstr>
      <vt:lpstr>Спасибо за просмотр!!!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Всероссийская акция «Единый день сдачи ЕГЭ родителями»</dc:title>
  <dc:creator>1</dc:creator>
  <cp:lastModifiedBy>1</cp:lastModifiedBy>
  <cp:revision>5</cp:revision>
  <dcterms:created xsi:type="dcterms:W3CDTF">2021-06-23T03:24:05Z</dcterms:created>
  <dcterms:modified xsi:type="dcterms:W3CDTF">2021-06-23T04:53:07Z</dcterms:modified>
</cp:coreProperties>
</file>