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9" r:id="rId6"/>
    <p:sldId id="269" r:id="rId7"/>
    <p:sldId id="260" r:id="rId8"/>
    <p:sldId id="264" r:id="rId9"/>
    <p:sldId id="262" r:id="rId10"/>
    <p:sldId id="263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" y="260648"/>
            <a:ext cx="9141909" cy="6475519"/>
          </a:xfrm>
        </p:spPr>
      </p:pic>
    </p:spTree>
    <p:extLst>
      <p:ext uri="{BB962C8B-B14F-4D97-AF65-F5344CB8AC3E}">
        <p14:creationId xmlns:p14="http://schemas.microsoft.com/office/powerpoint/2010/main" val="137172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Небрежно  брошенная  спичка, </a:t>
            </a:r>
            <a:br>
              <a:rPr lang="ru-RU" sz="4000" dirty="0" smtClean="0"/>
            </a:br>
            <a:r>
              <a:rPr lang="ru-RU" sz="4000" dirty="0" smtClean="0"/>
              <a:t>не затушенный  костёр. </a:t>
            </a:r>
            <a:endParaRPr lang="ru-RU" sz="40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1628800"/>
            <a:ext cx="3634059" cy="5060483"/>
          </a:xfrm>
          <a:ln w="57150">
            <a:solidFill>
              <a:schemeClr val="accent2"/>
            </a:solidFill>
          </a:ln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28800"/>
            <a:ext cx="4295255" cy="5040560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10099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/>
              <a:t>Зажжённые </a:t>
            </a:r>
            <a:r>
              <a:rPr lang="ru-RU" dirty="0" smtClean="0"/>
              <a:t> свечи  на  </a:t>
            </a:r>
            <a:r>
              <a:rPr lang="ru-RU" dirty="0"/>
              <a:t>ёлке, </a:t>
            </a:r>
            <a:r>
              <a:rPr lang="ru-RU" dirty="0" smtClean="0"/>
              <a:t>неисправная  новогодняя  </a:t>
            </a:r>
            <a:r>
              <a:rPr lang="ru-RU" dirty="0"/>
              <a:t>гирлянда.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28800"/>
            <a:ext cx="3888432" cy="5113884"/>
          </a:xfrm>
          <a:ln w="57150">
            <a:solidFill>
              <a:schemeClr val="accent2"/>
            </a:solidFill>
          </a:ln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628800"/>
            <a:ext cx="3888432" cy="5060483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79643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Неисправность электроприборов и электропроводов.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628800"/>
            <a:ext cx="3773190" cy="4947556"/>
          </a:xfrm>
          <a:ln w="57150">
            <a:solidFill>
              <a:schemeClr val="accent2"/>
            </a:solidFill>
          </a:ln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3" y="1628800"/>
            <a:ext cx="3726897" cy="4925144"/>
          </a:xfrm>
          <a:ln w="57150">
            <a:solidFill>
              <a:schemeClr val="accent2"/>
            </a:solidFill>
          </a:ln>
        </p:spPr>
      </p:pic>
      <p:sp>
        <p:nvSpPr>
          <p:cNvPr id="3" name="Стрелка вправо 2"/>
          <p:cNvSpPr/>
          <p:nvPr/>
        </p:nvSpPr>
        <p:spPr>
          <a:xfrm>
            <a:off x="10980712" y="476672"/>
            <a:ext cx="978408" cy="484632"/>
          </a:xfrm>
          <a:prstGeom prst="rightArrow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20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Забывчивость. Забыли выключить утюг, чайник, телевизор, плиту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7762" y="1484784"/>
            <a:ext cx="3573678" cy="504056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88" y="1628800"/>
            <a:ext cx="4628113" cy="4824536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0027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 Близость к огню предметов, которые быстро загораются.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5" y="1600200"/>
            <a:ext cx="3611164" cy="510045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780" y="1556792"/>
            <a:ext cx="4355694" cy="5184576"/>
          </a:xfrm>
        </p:spPr>
      </p:pic>
    </p:spTree>
    <p:extLst>
      <p:ext uri="{BB962C8B-B14F-4D97-AF65-F5344CB8AC3E}">
        <p14:creationId xmlns:p14="http://schemas.microsoft.com/office/powerpoint/2010/main" val="163044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Перегрузка   электросети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446" y="1600200"/>
            <a:ext cx="3639010" cy="5051988"/>
          </a:xfrm>
          <a:ln w="57150">
            <a:solidFill>
              <a:schemeClr val="accent2"/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556792"/>
            <a:ext cx="4392488" cy="5179203"/>
          </a:xfrm>
        </p:spPr>
      </p:pic>
    </p:spTree>
    <p:extLst>
      <p:ext uri="{BB962C8B-B14F-4D97-AF65-F5344CB8AC3E}">
        <p14:creationId xmlns:p14="http://schemas.microsoft.com/office/powerpoint/2010/main" val="411060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Игры со спичками, зажигалками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600200"/>
            <a:ext cx="3744416" cy="5060484"/>
          </a:xfrm>
          <a:ln w="57150">
            <a:solidFill>
              <a:schemeClr val="accent2"/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28800"/>
            <a:ext cx="3888432" cy="5013612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66916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Воспламенение от искры(костёр, свеча, печь, камин).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00200"/>
            <a:ext cx="3634059" cy="5060483"/>
          </a:xfrm>
          <a:ln w="57150">
            <a:solidFill>
              <a:schemeClr val="accent2"/>
            </a:solidFill>
          </a:ln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3732" y="1756560"/>
            <a:ext cx="4433068" cy="4624768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60127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Взрывоопасные  вещества  и  жидкости (керосин, порох, лак для волос).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01395"/>
            <a:ext cx="4401743" cy="506796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2396" y="1600200"/>
            <a:ext cx="3634060" cy="5060484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73192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Петарды, фейерверки.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5" y="1600200"/>
            <a:ext cx="3608954" cy="5104377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1628800"/>
            <a:ext cx="4392487" cy="5040560"/>
          </a:xfr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532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76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Неисправность электроприборов и электропроводов.</vt:lpstr>
      <vt:lpstr>Забывчивость. Забыли выключить утюг, чайник, телевизор, плиту</vt:lpstr>
      <vt:lpstr> Близость к огню предметов, которые быстро загораются. </vt:lpstr>
      <vt:lpstr>Перегрузка   электросети.</vt:lpstr>
      <vt:lpstr>Игры со спичками, зажигалками.</vt:lpstr>
      <vt:lpstr>Воспламенение от искры(костёр, свеча, печь, камин).</vt:lpstr>
      <vt:lpstr>Взрывоопасные  вещества  и  жидкости (керосин, порох, лак для волос).</vt:lpstr>
      <vt:lpstr>Петарды, фейерверки.</vt:lpstr>
      <vt:lpstr>Небрежно  брошенная  спичка,  не затушенный  костёр. </vt:lpstr>
      <vt:lpstr> Зажжённые  свечи  на  ёлке, неисправная  новогодняя  гирлянда.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2016-10-05T16:26:01Z</dcterms:created>
  <dcterms:modified xsi:type="dcterms:W3CDTF">2016-10-07T10:16:17Z</dcterms:modified>
</cp:coreProperties>
</file>