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23.06.2021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23.06.2021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23.06.2021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4048" y="5877272"/>
            <a:ext cx="4268858" cy="666095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dirty="0" smtClean="0"/>
              <a:t>МБОУ СОШ Мариинского СП</a:t>
            </a:r>
          </a:p>
          <a:p>
            <a:pPr algn="ctr"/>
            <a:r>
              <a:rPr lang="ru-RU" dirty="0" smtClean="0"/>
              <a:t>2020-21 учебный год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203785"/>
            <a:ext cx="7175351" cy="1793167"/>
          </a:xfrm>
        </p:spPr>
        <p:txBody>
          <a:bodyPr>
            <a:normAutofit fontScale="90000"/>
          </a:bodyPr>
          <a:lstStyle/>
          <a:p>
            <a:pPr marL="182880" indent="0">
              <a:buNone/>
            </a:pPr>
            <a:r>
              <a:rPr lang="ru-RU" b="1" dirty="0" smtClean="0"/>
              <a:t>Региональная акция </a:t>
            </a:r>
            <a:r>
              <a:rPr lang="ru-RU" b="1" dirty="0"/>
              <a:t>«ВПР для родителей»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5564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1682472"/>
            <a:ext cx="6400800" cy="3474720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/>
              <a:t>Ответственный: </a:t>
            </a:r>
            <a:endParaRPr lang="ru-RU" dirty="0"/>
          </a:p>
          <a:p>
            <a:r>
              <a:rPr lang="ru-RU" dirty="0" err="1"/>
              <a:t>Типишева</a:t>
            </a:r>
            <a:r>
              <a:rPr lang="ru-RU" dirty="0"/>
              <a:t> Ольга Александровна, завуч УВР</a:t>
            </a:r>
          </a:p>
          <a:p>
            <a:r>
              <a:rPr lang="ru-RU" dirty="0"/>
              <a:t>Тулинова Мария Викторовна, классный руководитель 6 класса</a:t>
            </a:r>
          </a:p>
          <a:p>
            <a:r>
              <a:rPr lang="ru-RU" dirty="0"/>
              <a:t>Подольская Ольга Павловна, классный руководитель 7 класса</a:t>
            </a:r>
          </a:p>
          <a:p>
            <a:r>
              <a:rPr lang="ru-RU" dirty="0"/>
              <a:t> </a:t>
            </a:r>
          </a:p>
          <a:p>
            <a:r>
              <a:rPr lang="ru-RU" b="1" dirty="0"/>
              <a:t>Участники:</a:t>
            </a:r>
            <a:endParaRPr lang="ru-RU" dirty="0"/>
          </a:p>
          <a:p>
            <a:r>
              <a:rPr lang="ru-RU" dirty="0"/>
              <a:t>Родители учащихся </a:t>
            </a:r>
            <a:r>
              <a:rPr lang="ru-RU" dirty="0" smtClean="0"/>
              <a:t>5,7 </a:t>
            </a:r>
            <a:r>
              <a:rPr lang="ru-RU" dirty="0"/>
              <a:t>классов</a:t>
            </a:r>
          </a:p>
          <a:p>
            <a:pPr marL="45720" indent="0"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2482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1600" dirty="0">
                <a:effectLst/>
              </a:rPr>
              <a:t>На базе  МБОУ СОШ Мариинского </a:t>
            </a:r>
            <a:r>
              <a:rPr lang="ru-RU" sz="1600" dirty="0" smtClean="0">
                <a:effectLst/>
              </a:rPr>
              <a:t>СП </a:t>
            </a:r>
            <a:r>
              <a:rPr lang="ru-RU" sz="1600" dirty="0">
                <a:effectLst/>
              </a:rPr>
              <a:t>состоялась региональная </a:t>
            </a:r>
            <a:r>
              <a:rPr lang="ru-RU" sz="1600" dirty="0" smtClean="0">
                <a:effectLst/>
              </a:rPr>
              <a:t>акция </a:t>
            </a:r>
            <a:r>
              <a:rPr lang="ru-RU" sz="1600" dirty="0">
                <a:effectLst/>
              </a:rPr>
              <a:t>"ВПР для родителей", без привлечения средств массовой информации. Участниками акции стали 18 родителей учащихся 6</a:t>
            </a:r>
            <a:r>
              <a:rPr lang="ru-RU" sz="1600" dirty="0" smtClean="0">
                <a:effectLst/>
              </a:rPr>
              <a:t>-7 </a:t>
            </a:r>
            <a:r>
              <a:rPr lang="ru-RU" sz="1600" dirty="0">
                <a:effectLst/>
              </a:rPr>
              <a:t>классов.</a:t>
            </a:r>
            <a:br>
              <a:rPr lang="ru-RU" sz="1600" dirty="0">
                <a:effectLst/>
              </a:rPr>
            </a:br>
            <a:endParaRPr lang="ru-RU" sz="1550" dirty="0"/>
          </a:p>
        </p:txBody>
      </p:sp>
      <p:pic>
        <p:nvPicPr>
          <p:cNvPr id="1027" name="Picture 3" descr="C:\Users\1\AppData\Local\Temp\Rar$DI39.724\IMG-20200312-WA00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04664"/>
            <a:ext cx="5400600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1724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AppData\Local\Temp\Rar$DI17.881\IMG-20200312-WA0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291" y="72008"/>
            <a:ext cx="5659029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7643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1\AppData\Local\Temp\Rar$DI26.885\IMG-20200312-WA00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0648"/>
            <a:ext cx="7956376" cy="615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2031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1\AppData\Local\Temp\Rar$DI33.212\IMG-20200312-WA00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397" y="692696"/>
            <a:ext cx="6264696" cy="5013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2896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>
                <a:effectLst/>
              </a:rPr>
              <a:t>В ходе проведения региональной акции родители (законные представители) обучающихся </a:t>
            </a:r>
            <a:r>
              <a:rPr lang="ru-RU" sz="1600" dirty="0" smtClean="0">
                <a:effectLst/>
              </a:rPr>
              <a:t>6-7 </a:t>
            </a:r>
            <a:r>
              <a:rPr lang="ru-RU" sz="1600" dirty="0">
                <a:effectLst/>
              </a:rPr>
              <a:t>классов узнали, что такое Всероссийские проверочные работы , с какой целью они проводятся, чем отличаются от выпускных экзаменов. Родителей </a:t>
            </a:r>
            <a:r>
              <a:rPr lang="ru-RU" sz="1600" dirty="0" smtClean="0">
                <a:effectLst/>
              </a:rPr>
              <a:t>6 </a:t>
            </a:r>
            <a:r>
              <a:rPr lang="ru-RU" sz="1600" dirty="0">
                <a:effectLst/>
              </a:rPr>
              <a:t>класса выполняли работу по математике, родители </a:t>
            </a:r>
            <a:r>
              <a:rPr lang="ru-RU" sz="1600" dirty="0" smtClean="0">
                <a:effectLst/>
              </a:rPr>
              <a:t>7 </a:t>
            </a:r>
            <a:r>
              <a:rPr lang="ru-RU" sz="1600" dirty="0">
                <a:effectLst/>
              </a:rPr>
              <a:t>класса по биологии в разных аудиториях. После оглашения результатов родители заполнили анкету.</a:t>
            </a:r>
            <a:br>
              <a:rPr lang="ru-RU" sz="1600" dirty="0">
                <a:effectLst/>
              </a:rPr>
            </a:br>
            <a:r>
              <a:rPr lang="ru-RU" sz="1600" dirty="0">
                <a:effectLst/>
              </a:rPr>
              <a:t> </a:t>
            </a:r>
            <a:br>
              <a:rPr lang="ru-RU" sz="1600" dirty="0">
                <a:effectLst/>
              </a:rPr>
            </a:br>
            <a:r>
              <a:rPr lang="ru-RU" sz="1600" dirty="0">
                <a:effectLst/>
              </a:rPr>
              <a:t> </a:t>
            </a:r>
            <a:br>
              <a:rPr lang="ru-RU" sz="1600" dirty="0">
                <a:effectLst/>
              </a:rPr>
            </a:br>
            <a:endParaRPr lang="ru-RU" sz="154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1\AppData\Local\Temp\Rar$DI51.617\IMG-20200312-WA00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14400"/>
            <a:ext cx="3456384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1\AppData\Local\Temp\Rar$DI59.590\IMG-20200312-WA00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514400"/>
            <a:ext cx="3024336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5385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3" y="2852936"/>
            <a:ext cx="7406208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Спасибо за внимание !!!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0383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13</TotalTime>
  <Words>128</Words>
  <Application>Microsoft Office PowerPoint</Application>
  <PresentationFormat>Экран (4:3)</PresentationFormat>
  <Paragraphs>14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Воздушный поток</vt:lpstr>
      <vt:lpstr>Региональная акция «ВПР для родителей» </vt:lpstr>
      <vt:lpstr>Презентация PowerPoint</vt:lpstr>
      <vt:lpstr>На базе  МБОУ СОШ Мариинского СП состоялась региональная акция "ВПР для родителей", без привлечения средств массовой информации. Участниками акции стали 18 родителей учащихся 6-7 классов. </vt:lpstr>
      <vt:lpstr>Презентация PowerPoint</vt:lpstr>
      <vt:lpstr>Презентация PowerPoint</vt:lpstr>
      <vt:lpstr>Презентация PowerPoint</vt:lpstr>
      <vt:lpstr>В ходе проведения региональной акции родители (законные представители) обучающихся 6-7 классов узнали, что такое Всероссийские проверочные работы , с какой целью они проводятся, чем отличаются от выпускных экзаменов. Родителей 6 класса выполняли работу по математике, родители 7 класса по биологии в разных аудиториях. После оглашения результатов родители заполнили анкету.     </vt:lpstr>
      <vt:lpstr>Спасибо за внимание 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Региональная акция «ВПР для родителей» </dc:title>
  <dc:creator>1</dc:creator>
  <cp:lastModifiedBy>1</cp:lastModifiedBy>
  <cp:revision>4</cp:revision>
  <dcterms:created xsi:type="dcterms:W3CDTF">2021-06-23T03:21:14Z</dcterms:created>
  <dcterms:modified xsi:type="dcterms:W3CDTF">2021-06-23T04:55:54Z</dcterms:modified>
</cp:coreProperties>
</file>