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DA7A9-0B08-490D-8988-D0CE4D5DA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2320F0-0CFB-40B1-B198-05B1DAD39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CD16-969F-4E24-B738-6B1EAB16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520FB-1963-4869-8810-307ED88C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3B713-0204-4934-8F29-A9F074BC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5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EE8C2-6610-4DA4-B762-8632EB4A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11DE15-7A11-4E4D-AC5B-2CDD0D69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B0B794-1DF5-444A-A7DB-0819F841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BD7E9-1C95-4CE6-A9CE-E2117599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97033-750C-4106-9627-201B2384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9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C27F4D-7115-4068-BD24-FCBB7E97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E41A13-3AEE-4E59-8F52-9BD2810FC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18F91-E845-44D2-A915-630F9E1F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0C38A-B9B2-4CF6-BDB8-B2D5F90F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C9316-4659-4B8E-9B87-9FB79953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97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EB663-2200-46B8-A29D-5628F1E8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B1E611-C8CC-4D74-A6D2-187A2AE81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78665-7C8D-488E-A646-F7A47CE2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285D09-8ECD-4858-A8CE-864E24AF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AB774-1B0C-4625-80FF-60CC0A31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62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03029-C3E9-4F48-B34A-55C0A286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6E3F12-39F2-40FE-B682-2E2971987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ADC27-89B5-4E93-9239-31200CC0C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3658B-F345-4109-ADE3-42DA19A9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56057-1AE1-4A5D-9D3E-121F1C12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7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FE92E-20C6-4266-AFEB-59608706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254CD-7055-4BCE-AEDB-3451B306C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78EC41-EDD5-4126-B30C-B4646FA8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E218F-1CD8-4A11-837D-17897D23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35922-9798-494A-B56D-253085F4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A00B54-1C39-45EC-917D-8D56417E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1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AF169-6DC4-41D5-B749-D8F19110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0D8271-7A9E-4FCE-AC27-6B6B7DC5A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236BA-8B70-4B34-8181-D17ABBA5F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0EC286-B472-4BFB-92C5-7FF02D00A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9FD6E1-B5AD-4D0F-8B74-B041925A99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F79FCA-3D85-4354-84CD-F61CAA9E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F3AC3B-4329-40CE-90EA-CD7CBF56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130244-5090-4DAE-918E-C6C5E3EF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5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3FCA7-8BDB-458A-A87A-9DE6CF15E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C76936-796E-4C5D-8D0D-3D419F38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3693FC-6875-4EE6-9ACE-E24FE2D2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E505CF-7FB4-4A9B-8863-AA00D738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9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1F4E4B-98C0-4FBC-A7FE-4B251B60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FD31D5-CE43-4111-8259-F0675106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7F17FF-E19F-4201-97C6-754E0BD3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97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2F3D7-5C65-41E5-846A-D15654B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EC40-4526-4273-ADB7-3DECC901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27FF1-0A24-4C43-A5C7-9A50443D4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D37A8-0C17-45C0-907E-34E2DA2E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AFE18A-70EC-4FD5-ABE5-BE481EE5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82B16E-320E-4E66-8A39-F1EA90D5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9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A3E72-89EC-4AD7-A8C2-9C5E17E0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F6577D-EDC8-4474-8C41-33D1CF6CA7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EA0E02-2ADD-44EE-9ADA-88BAD081A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23DC0D-A62C-4871-9431-7E40309E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164D8-BF8A-400F-9B02-B99B9A9F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12C31-9C7F-4117-97F9-BA26E627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8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9BA35-5DC2-4B60-B58D-A298525E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F0F8C9-5529-44BA-96A8-A5946D19D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7DB122-42F5-4C8A-8A34-DA9AB657B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84B56-3F8F-40E3-85A2-33CBD125A30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0895E2-018C-4870-A490-472A92667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EE713-0C2D-4C37-9491-73D2A24EE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EB97-D4B2-476C-AE03-E6F5351889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00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17CA1-73C2-44DB-993E-7CEAEE426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68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3F57DE-7DDA-4C61-8624-1DDF52DAB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6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C19AB-931B-49B2-A096-66C8D81D5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449E0C-8B3D-4086-A583-7EDBF154C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68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3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9A5D9-D7F0-4425-BE08-950AC456D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"/>
            <a:ext cx="12192000" cy="685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1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DAE1D7-209E-4D05-A2C2-D7EA65DF9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9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81E7C6-D33B-4DA5-A273-AE5599B5A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B9486E-BD60-4D43-A412-6577A431C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D2CA1-0033-48B1-8C89-16827A1F5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23247-8745-4FEA-9A20-6EC1545B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5CB52-317E-43A5-BC4D-423A8C3C4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3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C5A4CF-300E-4484-8CD2-5F12B5B94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5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</cp:revision>
  <dcterms:created xsi:type="dcterms:W3CDTF">2020-09-16T00:44:58Z</dcterms:created>
  <dcterms:modified xsi:type="dcterms:W3CDTF">2020-09-16T01:49:54Z</dcterms:modified>
</cp:coreProperties>
</file>